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73" r:id="rId5"/>
    <p:sldId id="279" r:id="rId6"/>
    <p:sldId id="288" r:id="rId7"/>
    <p:sldId id="287" r:id="rId8"/>
    <p:sldId id="280" r:id="rId9"/>
    <p:sldId id="278" r:id="rId10"/>
    <p:sldId id="257" r:id="rId11"/>
    <p:sldId id="281" r:id="rId12"/>
    <p:sldId id="276" r:id="rId13"/>
    <p:sldId id="282" r:id="rId14"/>
    <p:sldId id="277" r:id="rId15"/>
    <p:sldId id="286" r:id="rId16"/>
    <p:sldId id="283" r:id="rId17"/>
    <p:sldId id="284" r:id="rId18"/>
    <p:sldId id="258" r:id="rId19"/>
    <p:sldId id="263" r:id="rId20"/>
    <p:sldId id="289" r:id="rId21"/>
    <p:sldId id="265" r:id="rId22"/>
    <p:sldId id="264" r:id="rId23"/>
    <p:sldId id="266" r:id="rId24"/>
    <p:sldId id="267" r:id="rId25"/>
    <p:sldId id="268" r:id="rId26"/>
    <p:sldId id="270" r:id="rId27"/>
    <p:sldId id="290" r:id="rId28"/>
    <p:sldId id="285" r:id="rId29"/>
    <p:sldId id="272" r:id="rId30"/>
    <p:sldId id="274" r:id="rId31"/>
    <p:sldId id="275" r:id="rId32"/>
    <p:sldId id="269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6T22:33:32.0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6T22:33:32.8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6T22:33:33.5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1,'0'4,"0"2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6T22:33:34.1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6T22:33:35.3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6T22:33:35.9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0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17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8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9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7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4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9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3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9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2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F77D9-92EC-4B7A-AE9E-1A160328BB65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B3EEC-3E32-4C20-B8C4-507C06242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customXml" Target="../ink/ink4.xml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verythingsummercamp.com/search?page=1&amp;q=laundry+bag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amazon.com/Attmu-Toiletry-Organizer-Conditioner-Accessories/dp/B00LSN9TFA?th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comensky@jccmilwaukee.org" TargetMode="External"/><Relationship Id="rId2" Type="http://schemas.openxmlformats.org/officeDocument/2006/relationships/hyperlink" Target="mailto:tdavison@jccmilwaukee.org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597598">
            <a:off x="39548" y="1779517"/>
            <a:ext cx="906490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Welcome to the Steve &amp; Shari </a:t>
            </a:r>
            <a:r>
              <a:rPr lang="en-US" sz="5400" b="1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Sadek</a:t>
            </a:r>
            <a:r>
              <a:rPr lang="en-US" sz="54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 Family 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Camp Interlaken JCC!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9DE5721-7B98-4ABC-BA77-6703CBF20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876800"/>
            <a:ext cx="1789183" cy="18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4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Toni’s Favorite Things</a:t>
            </a: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Duffle Bag	</a:t>
            </a:r>
          </a:p>
          <a:p>
            <a:r>
              <a:rPr lang="en-US" sz="3600" u="sng" dirty="0">
                <a:solidFill>
                  <a:schemeClr val="bg1"/>
                </a:solidFill>
              </a:rPr>
              <a:t>https://www.brodysonline.com/brodys-camping-travel-goods?page=6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43CD1-1B7B-44CA-9EE0-49FC84FDE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44"/>
          <a:stretch/>
        </p:blipFill>
        <p:spPr>
          <a:xfrm>
            <a:off x="2278692" y="3431616"/>
            <a:ext cx="4586616" cy="25907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D2CAD34-D324-E86B-0400-C33150530E76}"/>
                  </a:ext>
                </a:extLst>
              </p14:cNvPr>
              <p14:cNvContentPartPr/>
              <p14:nvPr/>
            </p14:nvContentPartPr>
            <p14:xfrm>
              <a:off x="6775488" y="5916096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D2CAD34-D324-E86B-0400-C33150530E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7488" y="580809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7ECC84B-02A5-ABDD-97EF-7C81012C7532}"/>
                  </a:ext>
                </a:extLst>
              </p14:cNvPr>
              <p14:cNvContentPartPr/>
              <p14:nvPr/>
            </p14:nvContentPartPr>
            <p14:xfrm>
              <a:off x="7589448" y="5449896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7ECC84B-02A5-ABDD-97EF-7C81012C75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71448" y="5341896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72273C5-C3A6-B40C-CC07-C8EF1D8EA79F}"/>
              </a:ext>
            </a:extLst>
          </p:cNvPr>
          <p:cNvGrpSpPr/>
          <p:nvPr/>
        </p:nvGrpSpPr>
        <p:grpSpPr>
          <a:xfrm>
            <a:off x="4142088" y="4718016"/>
            <a:ext cx="360" cy="9360"/>
            <a:chOff x="4142088" y="4718016"/>
            <a:chExt cx="360" cy="9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A573569-7BCD-C092-98AF-77C0F285E855}"/>
                    </a:ext>
                  </a:extLst>
                </p14:cNvPr>
                <p14:cNvContentPartPr/>
                <p14:nvPr/>
              </p14:nvContentPartPr>
              <p14:xfrm>
                <a:off x="4142088" y="4718016"/>
                <a:ext cx="360" cy="39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A573569-7BCD-C092-98AF-77C0F285E85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24088" y="4610376"/>
                  <a:ext cx="360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358586A-3CE9-944D-2ACB-4B91C813542B}"/>
                    </a:ext>
                  </a:extLst>
                </p14:cNvPr>
                <p14:cNvContentPartPr/>
                <p14:nvPr/>
              </p14:nvContentPartPr>
              <p14:xfrm>
                <a:off x="4142088" y="4727016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358586A-3CE9-944D-2ACB-4B91C813542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24088" y="461937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16BCFDD-46DF-EED4-B68E-F08636E8FF5F}"/>
                  </a:ext>
                </a:extLst>
              </p14:cNvPr>
              <p14:cNvContentPartPr/>
              <p14:nvPr/>
            </p14:nvContentPartPr>
            <p14:xfrm>
              <a:off x="3922488" y="4315896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16BCFDD-46DF-EED4-B68E-F08636E8FF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04488" y="420789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245692A-C376-2FCA-B9E0-D3E49D355B09}"/>
                  </a:ext>
                </a:extLst>
              </p14:cNvPr>
              <p14:cNvContentPartPr/>
              <p14:nvPr/>
            </p14:nvContentPartPr>
            <p14:xfrm>
              <a:off x="4306608" y="4370976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245692A-C376-2FCA-B9E0-D3E49D355B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8968" y="4262976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5E63701-A569-2E9F-FF4B-3BE1F64BD78E}"/>
              </a:ext>
            </a:extLst>
          </p:cNvPr>
          <p:cNvSpPr/>
          <p:nvPr/>
        </p:nvSpPr>
        <p:spPr>
          <a:xfrm>
            <a:off x="5029200" y="5715000"/>
            <a:ext cx="1293240" cy="307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4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304800"/>
            <a:ext cx="21884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Laundry</a:t>
            </a:r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" b="8957"/>
          <a:stretch/>
        </p:blipFill>
        <p:spPr bwMode="auto">
          <a:xfrm>
            <a:off x="838200" y="1136511"/>
            <a:ext cx="7782716" cy="561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79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Toni’s Favorite Things</a:t>
            </a: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Packing in </a:t>
            </a:r>
            <a:r>
              <a:rPr lang="en-US" sz="3600" dirty="0" err="1">
                <a:solidFill>
                  <a:schemeClr val="bg1"/>
                </a:solidFill>
              </a:rPr>
              <a:t>ZipLoc</a:t>
            </a:r>
            <a:r>
              <a:rPr lang="en-US" sz="3600" dirty="0">
                <a:solidFill>
                  <a:schemeClr val="bg1"/>
                </a:solidFill>
              </a:rPr>
              <a:t> Bags</a:t>
            </a:r>
            <a:endParaRPr lang="en-US" sz="3600" u="sng" dirty="0">
              <a:solidFill>
                <a:schemeClr val="bg1"/>
              </a:solidFill>
            </a:endParaRPr>
          </a:p>
          <a:p>
            <a:endParaRPr lang="en-US" sz="3600" u="sng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61534"/>
            <a:ext cx="6705600" cy="455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01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228600"/>
            <a:ext cx="853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Toni’s Favorite Things</a:t>
            </a: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    Shower Caddy</a:t>
            </a:r>
            <a:endParaRPr lang="en-US" sz="4000" b="1" u="sng" dirty="0">
              <a:solidFill>
                <a:schemeClr val="bg1"/>
              </a:solidFill>
            </a:endParaRPr>
          </a:p>
          <a:p>
            <a:endParaRPr lang="en-US" sz="3600" u="sng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3" y="914400"/>
            <a:ext cx="4191000" cy="388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7FD91-1EC9-46AD-BD16-4573FE748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4144209"/>
            <a:ext cx="3371850" cy="240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C54C4-E88E-4EAF-8890-2EE3AD57E8AE}"/>
              </a:ext>
            </a:extLst>
          </p:cNvPr>
          <p:cNvSpPr txBox="1"/>
          <p:nvPr/>
        </p:nvSpPr>
        <p:spPr>
          <a:xfrm>
            <a:off x="3676649" y="5133471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      Shower Shoes</a:t>
            </a:r>
          </a:p>
        </p:txBody>
      </p:sp>
    </p:spTree>
    <p:extLst>
      <p:ext uri="{BB962C8B-B14F-4D97-AF65-F5344CB8AC3E}">
        <p14:creationId xmlns:p14="http://schemas.microsoft.com/office/powerpoint/2010/main" val="91594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Toni’s Favorite Things</a:t>
            </a: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 err="1">
                <a:solidFill>
                  <a:schemeClr val="bg1"/>
                </a:solidFill>
              </a:rPr>
              <a:t>Lovies</a:t>
            </a:r>
            <a:r>
              <a:rPr lang="en-US" sz="3600" dirty="0">
                <a:solidFill>
                  <a:schemeClr val="bg1"/>
                </a:solidFill>
              </a:rPr>
              <a:t> &amp; Stuffed Animals</a:t>
            </a:r>
          </a:p>
          <a:p>
            <a:endParaRPr lang="en-US" sz="3600" u="sng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917" y="190500"/>
            <a:ext cx="3058934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06" y="3352799"/>
            <a:ext cx="2345755" cy="328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971800"/>
            <a:ext cx="528826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345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Toni’s Favorite Things</a:t>
            </a: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Music &amp; mp3 Players</a:t>
            </a:r>
          </a:p>
          <a:p>
            <a:endParaRPr lang="en-US" sz="3600" u="sng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A7E12-3F41-4C5C-AAEB-27CF91B2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990600"/>
            <a:ext cx="3438525" cy="5086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F1BACF-1C58-4FE2-AE32-FA0D368141BA}"/>
              </a:ext>
            </a:extLst>
          </p:cNvPr>
          <p:cNvSpPr txBox="1"/>
          <p:nvPr/>
        </p:nvSpPr>
        <p:spPr>
          <a:xfrm>
            <a:off x="273756" y="255183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https://www.amazon.com/s?k=small+mp3+player&amp;crid=22BNCH58CNR29&amp;sprefix=small+mp3+pla%2Caps%2C107&amp;ref=nb_sb_noss_2</a:t>
            </a:r>
          </a:p>
        </p:txBody>
      </p:sp>
    </p:spTree>
    <p:extLst>
      <p:ext uri="{BB962C8B-B14F-4D97-AF65-F5344CB8AC3E}">
        <p14:creationId xmlns:p14="http://schemas.microsoft.com/office/powerpoint/2010/main" val="1083124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Toni’s Favorite Things</a:t>
            </a: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Crazy Creeks</a:t>
            </a:r>
          </a:p>
          <a:p>
            <a:endParaRPr lang="en-US" sz="3600" u="sng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14246-BCE1-4244-87C8-E522FB61D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645422"/>
            <a:ext cx="2895600" cy="299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3C331-D7DB-45D2-863E-37F45131D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962400"/>
            <a:ext cx="6400800" cy="2552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864C6A-6630-4688-B6D3-83019A020144}"/>
              </a:ext>
            </a:extLst>
          </p:cNvPr>
          <p:cNvSpPr txBox="1"/>
          <p:nvPr/>
        </p:nvSpPr>
        <p:spPr>
          <a:xfrm>
            <a:off x="316636" y="1936760"/>
            <a:ext cx="4864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https://www.crazycreek.com/</a:t>
            </a:r>
          </a:p>
        </p:txBody>
      </p:sp>
    </p:spTree>
    <p:extLst>
      <p:ext uri="{BB962C8B-B14F-4D97-AF65-F5344CB8AC3E}">
        <p14:creationId xmlns:p14="http://schemas.microsoft.com/office/powerpoint/2010/main" val="283822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Toni’s Favorite Things</a:t>
            </a: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Labels &amp; Stamps &amp; Sharpies</a:t>
            </a:r>
          </a:p>
          <a:p>
            <a:endParaRPr lang="en-US" sz="3600" u="sng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1AF1E49-5C0A-C7D3-D101-9A32DAA69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25" y="2438400"/>
            <a:ext cx="6321175" cy="39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19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286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Bunk Bed Caddy</a:t>
            </a:r>
          </a:p>
          <a:p>
            <a:r>
              <a:rPr lang="en-US" sz="3600" u="sng" dirty="0">
                <a:solidFill>
                  <a:schemeClr val="bg1"/>
                </a:solidFill>
              </a:rPr>
              <a:t>https://everythingsummercamp.com/collections/camp-bunk/products/c-n-camp-bunk-organizers?variant=40739891609715</a:t>
            </a:r>
            <a:endParaRPr lang="en-US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0FC3C-D37D-4971-BDE2-722FB003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048000"/>
            <a:ext cx="6391833" cy="33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04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GDrive\15_Digital Pictures\1st Session\6-22\IMG_7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04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 noChangeShapeType="1"/>
          </p:cNvSpPr>
          <p:nvPr/>
        </p:nvSpPr>
        <p:spPr bwMode="auto">
          <a:xfrm>
            <a:off x="110299500" y="107213400"/>
            <a:ext cx="4800600" cy="6902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Toni Davison Levenberg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Camp Director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tdavison@jccmilwaukee.org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Mark Gutman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Assistant Director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mgutman@jccmilwaukee.org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Stephanie Wezelman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Program Director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swezelman@jccmilwaukee.org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Michelle Lafferty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Social Worker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mlafferty@jccmilwaukee.org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Beth Alling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Camping Services Coordinator 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balling@jccmilwaukee.org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Summer: 715-479-8030 (June 4th — August 24th)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Year Round: 414-967-8240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http://www.campinterlaken.org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 noChangeShapeType="1"/>
          </p:cNvSpPr>
          <p:nvPr/>
        </p:nvSpPr>
        <p:spPr bwMode="auto">
          <a:xfrm>
            <a:off x="39243000" y="89687400"/>
            <a:ext cx="4800600" cy="6902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Toni Davison Levenberg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Camp Director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tdavison@jccmilwaukee.org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Mark Gutman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Assistant Director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mgutman@jccmilwaukee.org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Stephanie Wezelman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Program Director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swezelman@jccmilwaukee.org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Michelle Lafferty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Social Worker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mlafferty@jccmilwaukee.org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Beth Alling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Camping Services Coordinator 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	balling@jccmilwaukee.org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Summer: 715-479-8030 (June 4th — August 24th)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Year Round: 414-967-8240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http://www.campinterlaken.org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0FFA3-8BCB-3071-BA6F-1159A748B2A0}"/>
              </a:ext>
            </a:extLst>
          </p:cNvPr>
          <p:cNvSpPr txBox="1"/>
          <p:nvPr/>
        </p:nvSpPr>
        <p:spPr>
          <a:xfrm>
            <a:off x="4637558" y="85707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Holly White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Camping Services Coordinator 	</a:t>
            </a:r>
            <a:r>
              <a:rPr lang="en-US" sz="1800" b="1" u="sng" dirty="0">
                <a:solidFill>
                  <a:schemeClr val="bg1"/>
                </a:solidFill>
              </a:rPr>
              <a:t>hwhite@jccmilwaukee.org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D39D6-2551-D98D-D027-6F960AD7CD68}"/>
              </a:ext>
            </a:extLst>
          </p:cNvPr>
          <p:cNvSpPr txBox="1"/>
          <p:nvPr/>
        </p:nvSpPr>
        <p:spPr>
          <a:xfrm>
            <a:off x="2320242" y="4667072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Michelle Lafferty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Social Worker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r>
              <a:rPr lang="en-US" sz="1800" b="1" u="sng" dirty="0">
                <a:solidFill>
                  <a:schemeClr val="bg1"/>
                </a:solidFill>
              </a:rPr>
              <a:t>mlafferty@jccmilwaukee.org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857FF-F261-A507-80EF-2A58ACDC00F2}"/>
              </a:ext>
            </a:extLst>
          </p:cNvPr>
          <p:cNvSpPr txBox="1"/>
          <p:nvPr/>
        </p:nvSpPr>
        <p:spPr>
          <a:xfrm>
            <a:off x="401971" y="85707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Toni Davison Levenberg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Camp Director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r>
              <a:rPr lang="en-US" sz="1800" b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tdavison@jccmilwaukee.org</a:t>
            </a:r>
            <a:endParaRPr lang="en-US" sz="1800" b="1" u="sng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42E041-AA98-ABEA-C4F8-2D3A24680BC4}"/>
              </a:ext>
            </a:extLst>
          </p:cNvPr>
          <p:cNvSpPr txBox="1"/>
          <p:nvPr/>
        </p:nvSpPr>
        <p:spPr>
          <a:xfrm>
            <a:off x="529542" y="2828834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Randy “Grizz” Comensky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Assistant Director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r>
              <a:rPr lang="en-US" sz="18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rcomensky@jccmilwaukee.org</a:t>
            </a:r>
            <a:endParaRPr lang="en-US" sz="18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EC855-394C-B13E-D22D-A4B60735644C}"/>
              </a:ext>
            </a:extLst>
          </p:cNvPr>
          <p:cNvSpPr txBox="1"/>
          <p:nvPr/>
        </p:nvSpPr>
        <p:spPr>
          <a:xfrm>
            <a:off x="4637558" y="2828833"/>
            <a:ext cx="403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Tova Blasberg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Assistant Director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r>
              <a:rPr lang="en-US" sz="1800" b="1" u="sng" dirty="0">
                <a:solidFill>
                  <a:schemeClr val="bg1"/>
                </a:solidFill>
              </a:rPr>
              <a:t>tblasberg@jccmilwaukee.org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04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16D9-CFC5-DA1C-E326-9716339E7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84187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Luggage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A8701-6B94-A901-2704-758D565B5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286000"/>
            <a:ext cx="6400800" cy="3429000"/>
          </a:xfrm>
          <a:ln>
            <a:solidFill>
              <a:schemeClr val="bg1"/>
            </a:solidFill>
          </a:ln>
        </p:spPr>
        <p:txBody>
          <a:bodyPr>
            <a:normAutofit fontScale="55000" lnSpcReduction="20000"/>
          </a:bodyPr>
          <a:lstStyle/>
          <a:p>
            <a:pPr marR="0"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800" b="1" kern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session </a:t>
            </a:r>
            <a:endParaRPr lang="en-US" sz="5800" b="1" kern="1400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200" b="1" kern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Madison – luggage under bus</a:t>
            </a:r>
            <a:endParaRPr lang="en-US" sz="4200" b="1" kern="1400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200" b="1" kern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MKE – luggage loading the night before</a:t>
            </a:r>
            <a:endParaRPr lang="en-US" sz="4200" b="1" kern="1400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200" b="1" kern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4200" b="1" kern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luggage under bus</a:t>
            </a:r>
          </a:p>
          <a:p>
            <a:pPr marR="0" lvl="1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en-US" sz="4200" kern="1400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900" b="1" kern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Second Session</a:t>
            </a:r>
          </a:p>
          <a:p>
            <a:pPr marL="742950" marR="0" lvl="1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200" b="1" kern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MKE – luggage loading the night before</a:t>
            </a:r>
            <a:endParaRPr lang="en-US" sz="4200" b="1" kern="1400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en-US" sz="4200" b="1" kern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4200" b="1" kern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luggage under bus</a:t>
            </a:r>
            <a:endParaRPr lang="en-US" sz="4200" b="1" kern="1400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430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8" y="1219200"/>
            <a:ext cx="879894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315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7" y="1219200"/>
            <a:ext cx="8832583" cy="44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70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D2DFF8-EE5E-4B0E-82BF-0B7BABC22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533525"/>
            <a:ext cx="83248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33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502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Activities</a:t>
            </a:r>
          </a:p>
        </p:txBody>
      </p:sp>
      <p:pic>
        <p:nvPicPr>
          <p:cNvPr id="6147" name="Picture 3" descr="E:\GDrive\15_Digital Pictures\2nd Session\7-27\Web\DSC_0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" y="609600"/>
            <a:ext cx="2664828" cy="177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GDrive\15_Digital Pictures\2nd Session\7-28\Resize\CAE_95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96900"/>
            <a:ext cx="4040278" cy="269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GDrive\15_Digital Pictures\2nd Session\7-28\Resize\DSC_0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" y="2502160"/>
            <a:ext cx="1854905" cy="277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GDrive\15_Digital Pictures\2nd Session\7-28\Resize\IMG_42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27630"/>
            <a:ext cx="3048000" cy="20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GDrive\15_Digital Pictures\2nd Session\7-31\Resize\CAE_09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" y="4865518"/>
            <a:ext cx="2878795" cy="19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E:\GDrive\15_Digital Pictures\2nd Session\7-31\Resize\CAE_09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62" y="4865518"/>
            <a:ext cx="2742619" cy="182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E:\GDrive\15_Digital Pictures\2nd Session\7-31\Resize\DSC_03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61" y="2969329"/>
            <a:ext cx="2742619" cy="18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E:\GDrive\15_Digital Pictures\2nd Session\8-4\Resize\IMG_49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63467"/>
            <a:ext cx="3048000" cy="203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:\GDrive\15_Digital Pictures\2nd Session\7-22\Resize\IMG_37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58" y="874832"/>
            <a:ext cx="2630841" cy="17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33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233487"/>
            <a:ext cx="68961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433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81B552-7B37-6848-3785-9B1B94CF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1756"/>
            <a:ext cx="8686800" cy="66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33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D165B-89A3-1E63-8E4D-B41C744C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0"/>
            <a:ext cx="9144000" cy="2192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1A39DB-8FC1-7570-9FD0-EF19491C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586" y="533400"/>
            <a:ext cx="6088828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14A547-EF7D-3548-0B3E-DA45C237B1F2}"/>
              </a:ext>
            </a:extLst>
          </p:cNvPr>
          <p:cNvSpPr/>
          <p:nvPr/>
        </p:nvSpPr>
        <p:spPr>
          <a:xfrm>
            <a:off x="2514600" y="4343400"/>
            <a:ext cx="3657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40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C1FF60-FC4C-416F-BFDC-DE91BC9F0C02}"/>
              </a:ext>
            </a:extLst>
          </p:cNvPr>
          <p:cNvSpPr/>
          <p:nvPr/>
        </p:nvSpPr>
        <p:spPr>
          <a:xfrm>
            <a:off x="3429000" y="304800"/>
            <a:ext cx="2162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Canteen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9F8A1-576B-46C3-90D8-ECF1E4AAB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" r="5148" b="1082"/>
          <a:stretch/>
        </p:blipFill>
        <p:spPr>
          <a:xfrm>
            <a:off x="164464" y="196788"/>
            <a:ext cx="2438400" cy="304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5B84C-9403-4CA9-9A21-C17F1F06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1" y="4191000"/>
            <a:ext cx="3352798" cy="1980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69BE65-A123-4E94-B220-98CC32566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4" y="3522725"/>
            <a:ext cx="2566672" cy="3138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D6C722-E54A-4BCA-B1DD-994065990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755" y="1131100"/>
            <a:ext cx="3532490" cy="2614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4139DD-BA3D-4510-8435-751BBD0A5A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649"/>
          <a:stretch/>
        </p:blipFill>
        <p:spPr>
          <a:xfrm>
            <a:off x="6566291" y="487299"/>
            <a:ext cx="2162773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41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590550"/>
            <a:ext cx="56769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91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85800" y="843409"/>
            <a:ext cx="7772400" cy="669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1. Welcome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2. Preparing for camp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	A. Getting ready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	B. Packing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3. On the Move: Bus Departure &amp; Luggage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4. A Day in the life of a CIL Camper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5. Chugim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6. Health &amp; Safety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	A. Medications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	B. Taking Care of Yourselves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C. MESH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8. Communication with your campers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9. </a:t>
            </a:r>
            <a:r>
              <a:rPr lang="en-US" altLang="en-US" sz="2400" b="1" dirty="0" err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Campanion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10. Canteen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11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. Judaism at Camp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12. Final Questions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048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New Camper Orientation 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04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4445" r="7592" b="5278"/>
          <a:stretch/>
        </p:blipFill>
        <p:spPr>
          <a:xfrm rot="16200000">
            <a:off x="1390927" y="-1416325"/>
            <a:ext cx="6857999" cy="96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77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5"/>
          <a:stretch/>
        </p:blipFill>
        <p:spPr bwMode="auto">
          <a:xfrm>
            <a:off x="2416969" y="713366"/>
            <a:ext cx="4310061" cy="54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23F028B-31C3-4004-BA38-08FEE0AC8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14400"/>
            <a:ext cx="877795" cy="9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4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04825"/>
            <a:ext cx="86106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43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5750"/>
            <a:ext cx="3735872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66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381000"/>
            <a:ext cx="3956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Make Your Bed</a:t>
            </a:r>
          </a:p>
        </p:txBody>
      </p:sp>
      <p:pic>
        <p:nvPicPr>
          <p:cNvPr id="6" name="Picture 5" descr="A picture containing text, cluttered, shop&#10;&#10;Description automatically generated">
            <a:extLst>
              <a:ext uri="{FF2B5EF4-FFF2-40B4-BE49-F238E27FC236}">
                <a16:creationId xmlns:a16="http://schemas.microsoft.com/office/drawing/2014/main" id="{2E507932-5D8E-4FEA-96A6-B39EF2C20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66558"/>
          <a:stretch/>
        </p:blipFill>
        <p:spPr>
          <a:xfrm>
            <a:off x="815613" y="1314450"/>
            <a:ext cx="7512773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6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381000"/>
            <a:ext cx="3956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Make Your Bed</a:t>
            </a:r>
          </a:p>
        </p:txBody>
      </p:sp>
      <p:pic>
        <p:nvPicPr>
          <p:cNvPr id="4" name="Picture 3" descr="A picture containing text, cluttered, shop&#10;&#10;Description automatically generated">
            <a:extLst>
              <a:ext uri="{FF2B5EF4-FFF2-40B4-BE49-F238E27FC236}">
                <a16:creationId xmlns:a16="http://schemas.microsoft.com/office/drawing/2014/main" id="{4915E1F1-9CD1-4C46-9115-C39C83BD6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66446"/>
          <a:stretch/>
        </p:blipFill>
        <p:spPr>
          <a:xfrm>
            <a:off x="362762" y="1295400"/>
            <a:ext cx="84184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381000"/>
            <a:ext cx="3227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Cabins</a:t>
            </a:r>
          </a:p>
        </p:txBody>
      </p:sp>
      <p:pic>
        <p:nvPicPr>
          <p:cNvPr id="4" name="Picture 3" descr="A picture containing text, cluttered, shop&#10;&#10;Description automatically generated">
            <a:extLst>
              <a:ext uri="{FF2B5EF4-FFF2-40B4-BE49-F238E27FC236}">
                <a16:creationId xmlns:a16="http://schemas.microsoft.com/office/drawing/2014/main" id="{21A47641-6DFD-4AB8-BE59-59C7DEF39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283"/>
            <a:ext cx="9144000" cy="513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5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304800"/>
            <a:ext cx="5865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Taking Care of Yourself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r="37882"/>
          <a:stretch/>
        </p:blipFill>
        <p:spPr bwMode="auto">
          <a:xfrm>
            <a:off x="304800" y="1828800"/>
            <a:ext cx="4772477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3858" r="2117" b="5313"/>
          <a:stretch/>
        </p:blipFill>
        <p:spPr bwMode="auto">
          <a:xfrm>
            <a:off x="5257800" y="1968498"/>
            <a:ext cx="3657600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23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288AC-2E89-2A7B-F688-3A8C23C2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58" y="0"/>
            <a:ext cx="5410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09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7437</TotalTime>
  <Words>498</Words>
  <Application>Microsoft Office PowerPoint</Application>
  <PresentationFormat>On-screen Show (4:3)</PresentationFormat>
  <Paragraphs>126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Aharoni</vt:lpstr>
      <vt:lpstr>Arial</vt:lpstr>
      <vt:lpstr>Calibri</vt:lpstr>
      <vt:lpstr>Courier New</vt:lpstr>
      <vt:lpstr>Freestyle Script</vt:lpstr>
      <vt:lpstr>Perpetua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Luggage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Jewish Community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Toni Davison Levenberg</dc:creator>
  <cp:lastModifiedBy>Toni Davison Levenberg</cp:lastModifiedBy>
  <cp:revision>49</cp:revision>
  <cp:lastPrinted>2019-05-15T23:40:33Z</cp:lastPrinted>
  <dcterms:created xsi:type="dcterms:W3CDTF">2017-05-16T21:35:40Z</dcterms:created>
  <dcterms:modified xsi:type="dcterms:W3CDTF">2023-05-18T21:38:49Z</dcterms:modified>
</cp:coreProperties>
</file>